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64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pos="393" userDrawn="1">
          <p15:clr>
            <a:srgbClr val="A4A3A4"/>
          </p15:clr>
        </p15:guide>
        <p15:guide id="5" pos="73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5024"/>
    <a:srgbClr val="9D3729"/>
    <a:srgbClr val="E27238"/>
    <a:srgbClr val="F9EADF"/>
    <a:srgbClr val="010E15"/>
    <a:srgbClr val="E172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4"/>
    <p:restoredTop sz="85752" autoAdjust="0"/>
  </p:normalViewPr>
  <p:slideViewPr>
    <p:cSldViewPr snapToGrid="0" snapToObjects="1" showGuides="1">
      <p:cViewPr varScale="1">
        <p:scale>
          <a:sx n="67" d="100"/>
          <a:sy n="67" d="100"/>
        </p:scale>
        <p:origin x="1339" y="62"/>
      </p:cViewPr>
      <p:guideLst>
        <p:guide orient="horz" pos="4156"/>
        <p:guide pos="3840"/>
        <p:guide orient="horz" pos="1139"/>
        <p:guide pos="393"/>
        <p:guide pos="73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2C879-AC6A-0C45-AB00-6604DE42682F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2BEE7-379B-8B40-A9E3-206B8D855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898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2BEE7-379B-8B40-A9E3-206B8D85520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293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BD79B-8BF4-A898-9E4C-A4DEC40E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4AA2AA4-2693-E991-89EF-52DCC0781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2BC8F0B-6A0F-70CD-5C03-17AA9B2B9E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DE36AA-3C95-DF22-7DF1-46AB782C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1346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480A7-F227-867A-E5DB-B6C043160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F6A09B-5903-D1BF-1646-C1CAA936F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80000"/>
            <a:ext cx="11107228" cy="43513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5E0E91-D026-28DD-B054-4F5E62EB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5795C7-635A-186C-6E3F-E3E225B3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29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8783DC-EB0E-D413-11F0-9CC0366A6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AE5E57-71F7-7459-D342-BD3EF8DF6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3391D3-C3E2-E57B-D7E4-71F3E96F00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D4A4EF-8D0B-1B23-7D4C-A7B0B29EF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44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A643D-EE9C-F946-CF5B-1F82E10CC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BD50E7-D316-2C64-79BC-362B30A7CF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816" y="1980000"/>
            <a:ext cx="5181600" cy="43513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BA426C7-89E0-9B4A-BDDB-F2F329BAF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80000"/>
            <a:ext cx="5181600" cy="43513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5956C50-4835-09E9-8523-BA0333924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F16EDEC-C52F-117E-AAD9-226F7BAA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943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1A594-D370-C37B-F819-3B11E8E41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F8454B0-0930-3EE1-583E-3A386ED87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B6E3300-587D-5748-09FD-17DD61AC3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6846774-9AE6-875F-5EFD-03914DE83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7D81A28-CE69-0A71-C657-922CF038F0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023875C-CC75-C8FC-8031-9550EBD2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51F7244-FA70-38D5-4FD7-23C17572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7F82DE-1642-4924-A025-33722B1BD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3DB339C-CA87-311C-D7B4-47CC15B2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8C89F5F-1369-5834-4E1D-A7445ACFA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608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3F77214-4AAF-54DC-D7FB-E2ACCAF7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FD0B45-6214-2C39-CC50-1FA4C026B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670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1CE62-638F-87D7-B9A1-55AC9A18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106285" cy="1112838"/>
          </a:xfrm>
        </p:spPr>
        <p:txBody>
          <a:bodyPr anchor="t" anchorCtr="0">
            <a:normAutofit/>
          </a:bodyPr>
          <a:lstStyle>
            <a:lvl1pPr>
              <a:defRPr sz="3600" baseline="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190B147-EBFD-DD0C-A661-0AFBF47EF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02517"/>
            <a:ext cx="6704012" cy="3612284"/>
          </a:xfrm>
          <a:ln w="28575">
            <a:solidFill>
              <a:srgbClr val="9D3729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8ED54ED-6100-9BB7-1C0B-D04A6428C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800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200" baseline="0">
                <a:solidFill>
                  <a:srgbClr val="010E15"/>
                </a:solidFill>
                <a:latin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63B4905-2656-65CE-3FAA-CFD5277327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6F893B6-FD13-7817-6ADC-367B0008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7146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E181748-C6DA-4CF2-5F05-E2868ACE90C9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F9E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9131848-3C0D-BCE0-2146-8DB5C56CD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43" y="365126"/>
            <a:ext cx="11107228" cy="11727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035CD45-B38F-10ED-497F-9B399563E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80000"/>
            <a:ext cx="111072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0B4BB7-A554-7EF9-A05B-7B719916B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7743" y="6356350"/>
            <a:ext cx="850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fld id="{CD350E0C-5CC9-6644-A4DE-E13A3342DC28}" type="datetimeFigureOut">
              <a:rPr lang="nl-NL" smtClean="0"/>
              <a:pPr/>
              <a:t>28-9-2022</a:t>
            </a:fld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968666-0825-A3DD-3FD1-CE0F82C02C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89037" y="6356350"/>
            <a:ext cx="52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fld id="{823B5FAB-994A-4948-932F-DC340F98497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0709826-2889-37F1-A877-9C10BF99B87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07923" y="749146"/>
            <a:ext cx="647048" cy="78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4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9D3729"/>
          </a:solidFill>
          <a:latin typeface="Roboto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49C78B26-7453-15F7-357C-4F709EFD25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E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E2615EC-F77A-098E-1A65-15FA5BEC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43" y="428952"/>
            <a:ext cx="11107228" cy="1752388"/>
          </a:xfrm>
        </p:spPr>
        <p:txBody>
          <a:bodyPr>
            <a:normAutofit fontScale="90000"/>
          </a:bodyPr>
          <a:lstStyle/>
          <a:p>
            <a:r>
              <a:rPr lang="nl-NL" sz="6000" dirty="0">
                <a:solidFill>
                  <a:srgbClr val="AF2F1C"/>
                </a:solidFill>
              </a:rPr>
              <a:t>Alle kinderen verdienen </a:t>
            </a:r>
            <a:br>
              <a:rPr lang="nl-NL" sz="6000" dirty="0">
                <a:solidFill>
                  <a:srgbClr val="AF2F1C"/>
                </a:solidFill>
              </a:rPr>
            </a:br>
            <a:r>
              <a:rPr lang="nl-NL" sz="6000" dirty="0">
                <a:solidFill>
                  <a:srgbClr val="AF2F1C"/>
                </a:solidFill>
              </a:rPr>
              <a:t>een gezin</a:t>
            </a:r>
            <a:br>
              <a:rPr lang="nl-NL" sz="3600" dirty="0">
                <a:solidFill>
                  <a:srgbClr val="AF2F1C"/>
                </a:solidFill>
              </a:rPr>
            </a:br>
            <a:endParaRPr lang="nl-NL" dirty="0"/>
          </a:p>
        </p:txBody>
      </p:sp>
      <p:pic>
        <p:nvPicPr>
          <p:cNvPr id="5" name="Afbeelding 4" descr="Afbeelding met gebouw, buiten, persoon, person&#10;&#10;Automatisch gegenereerde beschrijving">
            <a:extLst>
              <a:ext uri="{FF2B5EF4-FFF2-40B4-BE49-F238E27FC236}">
                <a16:creationId xmlns:a16="http://schemas.microsoft.com/office/drawing/2014/main" id="{83276581-D86E-60A9-5A8E-C258CC0608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3424" y="2782348"/>
            <a:ext cx="5646875" cy="3771234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7" name="Afbeelding 6" descr="Afbeelding met persoon, buiten, klein, jong&#10;&#10;Automatisch gegenereerde beschrijving">
            <a:extLst>
              <a:ext uri="{FF2B5EF4-FFF2-40B4-BE49-F238E27FC236}">
                <a16:creationId xmlns:a16="http://schemas.microsoft.com/office/drawing/2014/main" id="{8661914A-56A1-016E-5F8B-44D9B071E1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734" y="690089"/>
            <a:ext cx="3075412" cy="4618551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875D280-1FDB-67AC-C673-BFFFE977A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396" y="3649340"/>
            <a:ext cx="2421192" cy="295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58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CBFD5-A9D5-ADA4-4356-EDBFD6E0E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0941A2-F842-8886-0539-4B85A3F37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95992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</TotalTime>
  <Words>8</Words>
  <Application>Microsoft Office PowerPoint</Application>
  <PresentationFormat>Breedbeeld</PresentationFormat>
  <Paragraphs>2</Paragraphs>
  <Slides>2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Alle kinderen verdienen  een gezin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Margriet Ganzeveld | Be-Responsible</dc:creator>
  <cp:lastModifiedBy>Astrid Le Poole - Geenen</cp:lastModifiedBy>
  <cp:revision>17</cp:revision>
  <dcterms:created xsi:type="dcterms:W3CDTF">2022-05-14T06:25:21Z</dcterms:created>
  <dcterms:modified xsi:type="dcterms:W3CDTF">2022-09-28T14:24:08Z</dcterms:modified>
</cp:coreProperties>
</file>